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64" r:id="rId11"/>
    <p:sldId id="265" r:id="rId12"/>
    <p:sldId id="276" r:id="rId13"/>
    <p:sldId id="266" r:id="rId14"/>
    <p:sldId id="267" r:id="rId15"/>
    <p:sldId id="277" r:id="rId16"/>
    <p:sldId id="268" r:id="rId17"/>
    <p:sldId id="269" r:id="rId18"/>
    <p:sldId id="278" r:id="rId19"/>
    <p:sldId id="279" r:id="rId20"/>
    <p:sldId id="270" r:id="rId21"/>
    <p:sldId id="271" r:id="rId22"/>
    <p:sldId id="280" r:id="rId23"/>
    <p:sldId id="272" r:id="rId24"/>
    <p:sldId id="281" r:id="rId25"/>
    <p:sldId id="273" r:id="rId26"/>
    <p:sldId id="274" r:id="rId27"/>
    <p:sldId id="282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C0D1F-9996-4716-A611-1268A8AF67F2}" type="datetimeFigureOut">
              <a:rPr lang="pl-PL" smtClean="0"/>
              <a:pPr/>
              <a:t>17.12.2017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DE8B8-F43E-43CD-B9B8-35FF0D5222C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jpeg"/><Relationship Id="rId4" Type="http://schemas.openxmlformats.org/officeDocument/2006/relationships/image" Target="../media/image5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jpeg"/><Relationship Id="rId4" Type="http://schemas.openxmlformats.org/officeDocument/2006/relationships/image" Target="../media/image54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Przedmioty codziennego użytku jako pomoce dydaktyczne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075240" cy="10129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Zmysł słuchu</a:t>
            </a:r>
            <a:r>
              <a:rPr lang="pl-PL" dirty="0" smtClean="0"/>
              <a:t> i integracja z ruchem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700" dirty="0" smtClean="0"/>
              <a:t>odszukiwanie źródła dźwięku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6146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28800"/>
            <a:ext cx="2143125" cy="2143125"/>
          </a:xfrm>
          <a:prstGeom prst="rect">
            <a:avLst/>
          </a:prstGeom>
          <a:noFill/>
        </p:spPr>
      </p:pic>
      <p:pic>
        <p:nvPicPr>
          <p:cNvPr id="6147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00808"/>
            <a:ext cx="2143125" cy="2133600"/>
          </a:xfrm>
          <a:prstGeom prst="rect">
            <a:avLst/>
          </a:prstGeom>
          <a:noFill/>
        </p:spPr>
      </p:pic>
      <p:pic>
        <p:nvPicPr>
          <p:cNvPr id="6148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3717032"/>
            <a:ext cx="2028825" cy="2257425"/>
          </a:xfrm>
          <a:prstGeom prst="rect">
            <a:avLst/>
          </a:prstGeom>
          <a:noFill/>
        </p:spPr>
      </p:pic>
      <p:sp>
        <p:nvSpPr>
          <p:cNvPr id="6150" name="AutoShape 6" descr="Znalezione obrazy dla zapytania telef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152" name="AutoShape 8" descr="Znalezione obrazy dla zapytania telef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154" name="AutoShape 10" descr="Znalezione obrazy dla zapytania telef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6155" name="Picture 11" descr="C:\Users\Anna\Pictures\Saved Pictures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005064"/>
            <a:ext cx="2266950" cy="2019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003232" cy="115212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Słuch</a:t>
            </a:r>
            <a:br>
              <a:rPr lang="pl-PL" dirty="0" smtClean="0"/>
            </a:br>
            <a:r>
              <a:rPr lang="pl-PL" sz="2700" dirty="0" smtClean="0"/>
              <a:t>jesteśmy najlepszym instrumentem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22530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88840"/>
            <a:ext cx="1809750" cy="1619250"/>
          </a:xfrm>
          <a:prstGeom prst="rect">
            <a:avLst/>
          </a:prstGeom>
          <a:noFill/>
        </p:spPr>
      </p:pic>
      <p:pic>
        <p:nvPicPr>
          <p:cNvPr id="22531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700808"/>
            <a:ext cx="2600325" cy="1762125"/>
          </a:xfrm>
          <a:prstGeom prst="rect">
            <a:avLst/>
          </a:prstGeom>
          <a:noFill/>
        </p:spPr>
      </p:pic>
      <p:pic>
        <p:nvPicPr>
          <p:cNvPr id="22532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3831942"/>
            <a:ext cx="3312368" cy="2204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Słuch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Zabawa – granie na różnych przedmiotach</a:t>
            </a:r>
          </a:p>
          <a:p>
            <a:r>
              <a:rPr lang="pl-PL" sz="2000" dirty="0" smtClean="0"/>
              <a:t>Sprawdzanie dźwięków z różnych przedmiotów </a:t>
            </a:r>
          </a:p>
          <a:p>
            <a:r>
              <a:rPr lang="pl-PL" sz="2000" dirty="0" smtClean="0"/>
              <a:t>Zabawa „ odwróć głowę „  </a:t>
            </a:r>
          </a:p>
          <a:p>
            <a:r>
              <a:rPr lang="pl-PL" sz="2000" dirty="0" smtClean="0"/>
              <a:t>Zabawa  „popatrz „</a:t>
            </a:r>
          </a:p>
          <a:p>
            <a:r>
              <a:rPr lang="pl-PL" sz="2000" dirty="0" smtClean="0"/>
              <a:t>Zabawa „ gdzie jest radio ? „  „ gdzie jest telefon ? „</a:t>
            </a:r>
          </a:p>
          <a:p>
            <a:r>
              <a:rPr lang="pl-PL" sz="2000" dirty="0" smtClean="0"/>
              <a:t>„ pokaż gdzie ptaszek ? „</a:t>
            </a:r>
          </a:p>
          <a:p>
            <a:r>
              <a:rPr lang="pl-PL" sz="2000" dirty="0" smtClean="0"/>
              <a:t>Częste wypowiadanie imienia dziecka</a:t>
            </a:r>
          </a:p>
          <a:p>
            <a:r>
              <a:rPr lang="pl-PL" sz="2000" dirty="0" smtClean="0"/>
              <a:t>Częste mówienie do dziecka</a:t>
            </a:r>
          </a:p>
          <a:p>
            <a:r>
              <a:rPr lang="pl-PL" sz="2000" dirty="0" smtClean="0"/>
              <a:t>Śpiewanie</a:t>
            </a:r>
          </a:p>
          <a:p>
            <a:r>
              <a:rPr lang="pl-PL" sz="2000" dirty="0" smtClean="0"/>
              <a:t>Rymowanki</a:t>
            </a:r>
          </a:p>
          <a:p>
            <a:endParaRPr lang="pl-PL" sz="2000" dirty="0" smtClean="0"/>
          </a:p>
          <a:p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Smak i węch</a:t>
            </a:r>
            <a:endParaRPr lang="pl-PL" dirty="0"/>
          </a:p>
        </p:txBody>
      </p:sp>
      <p:pic>
        <p:nvPicPr>
          <p:cNvPr id="23554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182" y="2060848"/>
            <a:ext cx="7683538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Smak i węch</a:t>
            </a:r>
            <a:endParaRPr lang="pl-PL" dirty="0"/>
          </a:p>
        </p:txBody>
      </p:sp>
      <p:pic>
        <p:nvPicPr>
          <p:cNvPr id="24578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2619375" cy="1743075"/>
          </a:xfrm>
          <a:prstGeom prst="rect">
            <a:avLst/>
          </a:prstGeom>
          <a:noFill/>
        </p:spPr>
      </p:pic>
      <p:pic>
        <p:nvPicPr>
          <p:cNvPr id="24579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700808"/>
            <a:ext cx="2466975" cy="1847850"/>
          </a:xfrm>
          <a:prstGeom prst="rect">
            <a:avLst/>
          </a:prstGeom>
          <a:noFill/>
        </p:spPr>
      </p:pic>
      <p:pic>
        <p:nvPicPr>
          <p:cNvPr id="24580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293096"/>
            <a:ext cx="6120680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Smak i węch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Codzienne sytuacje podczas spożywania posiłku</a:t>
            </a:r>
          </a:p>
          <a:p>
            <a:r>
              <a:rPr lang="pl-PL" sz="2000" dirty="0" smtClean="0"/>
              <a:t>Zapoznawanie dziecka ze smakami i zapachami pożywienia : „ to jest herbata „ , „ jemy pomarańczę „ , to jest jajko „   -  cytryna, pieprz, sól, cukier, jabłko, cebula, pomidor, musztarda ……</a:t>
            </a:r>
          </a:p>
          <a:p>
            <a:r>
              <a:rPr lang="pl-PL" sz="2000" dirty="0" smtClean="0"/>
              <a:t>Olejki zapachowe, </a:t>
            </a:r>
          </a:p>
          <a:p>
            <a:r>
              <a:rPr lang="pl-PL" sz="2000" dirty="0" smtClean="0"/>
              <a:t>Płyny do kąpieli, mydła, pasta do zębów …</a:t>
            </a:r>
          </a:p>
          <a:p>
            <a:r>
              <a:rPr lang="pl-PL" sz="2000" dirty="0" smtClean="0"/>
              <a:t>Woreczki zapachowe z ziołami w środku, pojemniki z przyprawami</a:t>
            </a:r>
          </a:p>
          <a:p>
            <a:r>
              <a:rPr lang="pl-PL" sz="2000" dirty="0" smtClean="0"/>
              <a:t>Kwiaty</a:t>
            </a:r>
          </a:p>
          <a:p>
            <a:r>
              <a:rPr lang="pl-PL" sz="2000" dirty="0" smtClean="0"/>
              <a:t>Trawa</a:t>
            </a:r>
          </a:p>
          <a:p>
            <a:r>
              <a:rPr lang="pl-PL" sz="2000" dirty="0" smtClean="0"/>
              <a:t>Ziemia po deszczu</a:t>
            </a:r>
          </a:p>
          <a:p>
            <a:r>
              <a:rPr lang="pl-PL" sz="2000" dirty="0" smtClean="0"/>
              <a:t>Gałęzie drzew, choinka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Dotyk</a:t>
            </a:r>
            <a:endParaRPr lang="pl-PL" dirty="0"/>
          </a:p>
        </p:txBody>
      </p:sp>
      <p:pic>
        <p:nvPicPr>
          <p:cNvPr id="25602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12776"/>
            <a:ext cx="2143125" cy="2143125"/>
          </a:xfrm>
          <a:prstGeom prst="rect">
            <a:avLst/>
          </a:prstGeom>
          <a:noFill/>
        </p:spPr>
      </p:pic>
      <p:pic>
        <p:nvPicPr>
          <p:cNvPr id="25603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988840"/>
            <a:ext cx="3124200" cy="1466850"/>
          </a:xfrm>
          <a:prstGeom prst="rect">
            <a:avLst/>
          </a:prstGeom>
          <a:noFill/>
        </p:spPr>
      </p:pic>
      <p:pic>
        <p:nvPicPr>
          <p:cNvPr id="25604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293096"/>
            <a:ext cx="2505075" cy="1819275"/>
          </a:xfrm>
          <a:prstGeom prst="rect">
            <a:avLst/>
          </a:prstGeom>
          <a:noFill/>
        </p:spPr>
      </p:pic>
      <p:pic>
        <p:nvPicPr>
          <p:cNvPr id="25605" name="Picture 5" descr="C:\Users\Anna\Pictures\Saved Pictures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4437112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dotyk</a:t>
            </a:r>
            <a:endParaRPr lang="pl-PL" dirty="0"/>
          </a:p>
        </p:txBody>
      </p:sp>
      <p:pic>
        <p:nvPicPr>
          <p:cNvPr id="26626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2133600" cy="2143125"/>
          </a:xfrm>
          <a:prstGeom prst="rect">
            <a:avLst/>
          </a:prstGeom>
          <a:noFill/>
        </p:spPr>
      </p:pic>
      <p:pic>
        <p:nvPicPr>
          <p:cNvPr id="26627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916832"/>
            <a:ext cx="2286000" cy="1714500"/>
          </a:xfrm>
          <a:prstGeom prst="rect">
            <a:avLst/>
          </a:prstGeom>
          <a:noFill/>
        </p:spPr>
      </p:pic>
      <p:pic>
        <p:nvPicPr>
          <p:cNvPr id="26628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293096"/>
            <a:ext cx="2628900" cy="1743075"/>
          </a:xfrm>
          <a:prstGeom prst="rect">
            <a:avLst/>
          </a:prstGeom>
          <a:noFill/>
        </p:spPr>
      </p:pic>
      <p:pic>
        <p:nvPicPr>
          <p:cNvPr id="26629" name="Picture 5" descr="C:\Users\Anna\Pictures\Saved Pictures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437112"/>
            <a:ext cx="28575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dotyk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Opisywanie faktur – „ to jest kłujące „ to jest miękkie „ …ciepłe, zimne, twarde, delikatne, drapiące, miękkie,……</a:t>
            </a:r>
          </a:p>
          <a:p>
            <a:r>
              <a:rPr lang="pl-PL" sz="2000" dirty="0" smtClean="0"/>
              <a:t>Dotykanie : materiały ubrań, futerka, dywany, poduszki, papiery, folie, gazety, folie bąbelkowe, folie aluminiowe, balony</a:t>
            </a:r>
          </a:p>
          <a:p>
            <a:r>
              <a:rPr lang="pl-PL" sz="2000" dirty="0" smtClean="0"/>
              <a:t>Woreczki dotykowe z materiałami sypkimi w środku, np. fasola, kasztany, piasek, małe klocki, makaron, ……..</a:t>
            </a:r>
          </a:p>
          <a:p>
            <a:r>
              <a:rPr lang="pl-PL" sz="2000" dirty="0" smtClean="0"/>
              <a:t>Dotykanie sprzętów domowych i opowiadanie o nich – meble, fotele, włączona suszarka, odkurzacz, sztućce…</a:t>
            </a:r>
          </a:p>
          <a:p>
            <a:r>
              <a:rPr lang="pl-PL" sz="2000" dirty="0" smtClean="0"/>
              <a:t>Zabawy produktami sypkimi – mąka, ryż, kasza, cukier, sól, ryż ( rysowanie na stole zasypanym mąką )</a:t>
            </a:r>
          </a:p>
          <a:p>
            <a:r>
              <a:rPr lang="pl-PL" sz="2000" dirty="0" smtClean="0"/>
              <a:t>Masa solna zamiast plasteliny </a:t>
            </a:r>
          </a:p>
          <a:p>
            <a:r>
              <a:rPr lang="pl-PL" sz="2000" dirty="0" smtClean="0"/>
              <a:t>Dotykanie pożywienia – do ręki kanapka, banan, jabłko, ziemniaki gotowane…</a:t>
            </a:r>
          </a:p>
          <a:p>
            <a:endParaRPr lang="pl-PL" sz="2000" dirty="0" smtClean="0"/>
          </a:p>
          <a:p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Maty dotykowe</a:t>
            </a:r>
          </a:p>
          <a:p>
            <a:r>
              <a:rPr lang="pl-PL" sz="2000" dirty="0" smtClean="0"/>
              <a:t>Dotykanie przyrody na spacerach – gałęzie , kamyki, woda, odczuwanie wiatru , zimna, śniegu, trawy</a:t>
            </a:r>
          </a:p>
          <a:p>
            <a:r>
              <a:rPr lang="pl-PL" sz="2000" dirty="0" smtClean="0"/>
              <a:t>Zwracanie uwagi na mijane obiekty</a:t>
            </a:r>
          </a:p>
          <a:p>
            <a:r>
              <a:rPr lang="pl-PL" sz="2000" dirty="0" smtClean="0"/>
              <a:t>Chodzenie na boso po różnych płaszczyznach</a:t>
            </a:r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endParaRPr lang="pl-PL" sz="2000" dirty="0" smtClean="0"/>
          </a:p>
          <a:p>
            <a:pPr>
              <a:buNone/>
            </a:pPr>
            <a:endParaRPr lang="pl-PL" sz="2000" dirty="0" smtClean="0"/>
          </a:p>
          <a:p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dirty="0" smtClean="0"/>
              <a:t>Wzrok </a:t>
            </a:r>
            <a:r>
              <a:rPr lang="pl-PL" sz="4000" dirty="0" smtClean="0"/>
              <a:t>i integracja bodźców wzrokowo- ruchowych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3600" dirty="0" smtClean="0"/>
              <a:t>zabawa ciemno- jasno</a:t>
            </a:r>
            <a:endParaRPr lang="pl-PL" sz="3600" dirty="0"/>
          </a:p>
        </p:txBody>
      </p:sp>
      <p:pic>
        <p:nvPicPr>
          <p:cNvPr id="4" name="Symbol zastępczy zawartości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41019" y="1844824"/>
            <a:ext cx="5668881" cy="38164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Poczucie równowagi</a:t>
            </a:r>
            <a:endParaRPr lang="pl-PL" dirty="0"/>
          </a:p>
        </p:txBody>
      </p:sp>
      <p:pic>
        <p:nvPicPr>
          <p:cNvPr id="27650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88840"/>
            <a:ext cx="7469308" cy="3456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Poczucie równowagi</a:t>
            </a:r>
            <a:endParaRPr lang="pl-PL" dirty="0"/>
          </a:p>
        </p:txBody>
      </p:sp>
      <p:pic>
        <p:nvPicPr>
          <p:cNvPr id="28674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16832"/>
            <a:ext cx="2714625" cy="1685925"/>
          </a:xfrm>
          <a:prstGeom prst="rect">
            <a:avLst/>
          </a:prstGeom>
          <a:noFill/>
        </p:spPr>
      </p:pic>
      <p:pic>
        <p:nvPicPr>
          <p:cNvPr id="28675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772816"/>
            <a:ext cx="2143125" cy="2143125"/>
          </a:xfrm>
          <a:prstGeom prst="rect">
            <a:avLst/>
          </a:prstGeom>
          <a:noFill/>
        </p:spPr>
      </p:pic>
      <p:pic>
        <p:nvPicPr>
          <p:cNvPr id="28676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365104"/>
            <a:ext cx="2619375" cy="1743075"/>
          </a:xfrm>
          <a:prstGeom prst="rect">
            <a:avLst/>
          </a:prstGeom>
          <a:noFill/>
        </p:spPr>
      </p:pic>
      <p:pic>
        <p:nvPicPr>
          <p:cNvPr id="28677" name="Picture 5" descr="C:\Users\Anna\Pictures\Saved Pictures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4437112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Poczucie równowagi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Zabawy ruchowe razem z dzieckiem</a:t>
            </a:r>
          </a:p>
          <a:p>
            <a:r>
              <a:rPr lang="pl-PL" sz="2000" dirty="0" smtClean="0"/>
              <a:t>Zabawy na placach zabaw</a:t>
            </a:r>
          </a:p>
          <a:p>
            <a:r>
              <a:rPr lang="pl-PL" sz="2000" dirty="0" smtClean="0"/>
              <a:t>Zabawy na hamakach, huśtawkach, karuzelach, fotelach</a:t>
            </a:r>
          </a:p>
          <a:p>
            <a:r>
              <a:rPr lang="pl-PL" sz="2000" dirty="0" smtClean="0"/>
              <a:t>Turlanie się po podłodze</a:t>
            </a:r>
          </a:p>
          <a:p>
            <a:r>
              <a:rPr lang="pl-PL" sz="2000" dirty="0" smtClean="0"/>
              <a:t>Bujanie wózkiem</a:t>
            </a:r>
          </a:p>
          <a:p>
            <a:r>
              <a:rPr lang="pl-PL" sz="2000" dirty="0" smtClean="0"/>
              <a:t>Zabawa w „bęc” – bezpieczne przewracanie z dzieckiem</a:t>
            </a:r>
          </a:p>
          <a:p>
            <a:r>
              <a:rPr lang="pl-PL" sz="2000" dirty="0" smtClean="0"/>
              <a:t>Bujanie w kocu</a:t>
            </a:r>
          </a:p>
          <a:p>
            <a:r>
              <a:rPr lang="pl-PL" sz="2000" dirty="0" smtClean="0"/>
              <a:t>Bujanie na piłce gimnastycznej</a:t>
            </a:r>
          </a:p>
          <a:p>
            <a:r>
              <a:rPr lang="pl-PL" sz="2000" dirty="0" smtClean="0"/>
              <a:t>Bujanie na materacu dmuchanym w wodzie</a:t>
            </a:r>
          </a:p>
          <a:p>
            <a:endParaRPr lang="pl-PL" sz="2000" dirty="0" smtClean="0"/>
          </a:p>
          <a:p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Czucie głębokie</a:t>
            </a:r>
            <a:endParaRPr lang="pl-PL" dirty="0"/>
          </a:p>
        </p:txBody>
      </p:sp>
      <p:pic>
        <p:nvPicPr>
          <p:cNvPr id="29698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2743200" cy="1666875"/>
          </a:xfrm>
          <a:prstGeom prst="rect">
            <a:avLst/>
          </a:prstGeom>
          <a:noFill/>
        </p:spPr>
      </p:pic>
      <p:pic>
        <p:nvPicPr>
          <p:cNvPr id="29699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700808"/>
            <a:ext cx="2143125" cy="2143125"/>
          </a:xfrm>
          <a:prstGeom prst="rect">
            <a:avLst/>
          </a:prstGeom>
          <a:noFill/>
        </p:spPr>
      </p:pic>
      <p:pic>
        <p:nvPicPr>
          <p:cNvPr id="29700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4149080"/>
            <a:ext cx="3168352" cy="2103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Czucie głębokie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Zabawy dotykowe</a:t>
            </a:r>
            <a:endParaRPr lang="pl-PL" sz="2400" dirty="0" smtClean="0"/>
          </a:p>
          <a:p>
            <a:r>
              <a:rPr lang="pl-PL" sz="2400" dirty="0" smtClean="0"/>
              <a:t>Masaże</a:t>
            </a:r>
          </a:p>
          <a:p>
            <a:r>
              <a:rPr lang="pl-PL" sz="2400" dirty="0" smtClean="0"/>
              <a:t>Zabawy paluszkowe</a:t>
            </a:r>
          </a:p>
          <a:p>
            <a:r>
              <a:rPr lang="pl-PL" sz="2400" dirty="0" smtClean="0"/>
              <a:t>Ściskanie się z dzieckiem</a:t>
            </a:r>
          </a:p>
          <a:p>
            <a:r>
              <a:rPr lang="pl-PL" sz="2400" dirty="0" smtClean="0"/>
              <a:t>Poklepywania</a:t>
            </a:r>
          </a:p>
          <a:p>
            <a:r>
              <a:rPr lang="pl-PL" sz="2400" dirty="0" smtClean="0"/>
              <a:t>Masaże wibracyjne różnymi </a:t>
            </a:r>
            <a:r>
              <a:rPr lang="pl-PL" sz="2400" dirty="0" err="1" smtClean="0"/>
              <a:t>masażerami</a:t>
            </a:r>
            <a:r>
              <a:rPr lang="pl-PL" sz="2400" dirty="0" smtClean="0"/>
              <a:t> </a:t>
            </a:r>
          </a:p>
          <a:p>
            <a:r>
              <a:rPr lang="pl-PL" sz="2400" dirty="0" smtClean="0"/>
              <a:t>Dotykanie wibrujących sprzętów – suszarka do włosów, maszynka do golenia, pralka, odkurzacz</a:t>
            </a:r>
          </a:p>
          <a:p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Omijanie </a:t>
            </a:r>
            <a:r>
              <a:rPr lang="pl-PL" dirty="0" smtClean="0"/>
              <a:t>i pokonywanie przeszkód</a:t>
            </a:r>
            <a:endParaRPr lang="pl-PL" dirty="0"/>
          </a:p>
        </p:txBody>
      </p:sp>
      <p:pic>
        <p:nvPicPr>
          <p:cNvPr id="30722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00808"/>
            <a:ext cx="2381250" cy="1924050"/>
          </a:xfrm>
          <a:prstGeom prst="rect">
            <a:avLst/>
          </a:prstGeom>
          <a:noFill/>
        </p:spPr>
      </p:pic>
      <p:pic>
        <p:nvPicPr>
          <p:cNvPr id="30723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772816"/>
            <a:ext cx="2466975" cy="1847850"/>
          </a:xfrm>
          <a:prstGeom prst="rect">
            <a:avLst/>
          </a:prstGeom>
          <a:noFill/>
        </p:spPr>
      </p:pic>
      <p:pic>
        <p:nvPicPr>
          <p:cNvPr id="30724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149080"/>
            <a:ext cx="2400300" cy="1905000"/>
          </a:xfrm>
          <a:prstGeom prst="rect">
            <a:avLst/>
          </a:prstGeom>
          <a:noFill/>
        </p:spPr>
      </p:pic>
      <p:pic>
        <p:nvPicPr>
          <p:cNvPr id="30725" name="Picture 5" descr="C:\Users\Anna\Pictures\Saved Pictures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4149080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Omijanie i pokonywanie przeszkód</a:t>
            </a:r>
            <a:endParaRPr lang="pl-PL" dirty="0"/>
          </a:p>
        </p:txBody>
      </p:sp>
      <p:pic>
        <p:nvPicPr>
          <p:cNvPr id="31746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2143125" cy="2143125"/>
          </a:xfrm>
          <a:prstGeom prst="rect">
            <a:avLst/>
          </a:prstGeom>
          <a:noFill/>
        </p:spPr>
      </p:pic>
      <p:pic>
        <p:nvPicPr>
          <p:cNvPr id="31747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060848"/>
            <a:ext cx="2619375" cy="1752600"/>
          </a:xfrm>
          <a:prstGeom prst="rect">
            <a:avLst/>
          </a:prstGeom>
          <a:noFill/>
        </p:spPr>
      </p:pic>
      <p:pic>
        <p:nvPicPr>
          <p:cNvPr id="31748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581128"/>
            <a:ext cx="2619375" cy="1743075"/>
          </a:xfrm>
          <a:prstGeom prst="rect">
            <a:avLst/>
          </a:prstGeom>
          <a:noFill/>
        </p:spPr>
      </p:pic>
      <p:pic>
        <p:nvPicPr>
          <p:cNvPr id="31749" name="Picture 5" descr="C:\Users\Anna\Pictures\Saved Pictures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581128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Omijanie i pokonywanie przeszkód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 smtClean="0"/>
              <a:t>Spacery w otoczeniu dziecka</a:t>
            </a:r>
          </a:p>
          <a:p>
            <a:r>
              <a:rPr lang="pl-PL" sz="2000" dirty="0" smtClean="0"/>
              <a:t>Zwracanie uwagi na rzeczy stojące w otoczeniu</a:t>
            </a:r>
          </a:p>
          <a:p>
            <a:r>
              <a:rPr lang="pl-PL" sz="2000" dirty="0" smtClean="0"/>
              <a:t>Zabawa w tor przeszkód w domu – wykorzystanie progów, drzwi, zabawek, krzeseł i innych przedmiotów z otoczenia domowego</a:t>
            </a:r>
          </a:p>
          <a:p>
            <a:r>
              <a:rPr lang="pl-PL" sz="2000" dirty="0" smtClean="0"/>
              <a:t>Chodzenie po schodach</a:t>
            </a:r>
          </a:p>
          <a:p>
            <a:r>
              <a:rPr lang="pl-PL" sz="2000" dirty="0" smtClean="0"/>
              <a:t>Omijanie dziur w chodnikach lub pokonywanie ich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..</a:t>
            </a:r>
            <a:r>
              <a:rPr lang="pl-PL" sz="3600" dirty="0" smtClean="0"/>
              <a:t>a kuku</a:t>
            </a:r>
            <a:r>
              <a:rPr lang="pl-PL" sz="3600" dirty="0" smtClean="0"/>
              <a:t>……</a:t>
            </a:r>
            <a:endParaRPr lang="pl-PL" sz="3600" dirty="0"/>
          </a:p>
        </p:txBody>
      </p:sp>
      <p:pic>
        <p:nvPicPr>
          <p:cNvPr id="4" name="Symbol zastępczy zawartości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13115" y="2180986"/>
            <a:ext cx="5063141" cy="3696286"/>
          </a:xfrm>
        </p:spPr>
      </p:pic>
      <p:sp>
        <p:nvSpPr>
          <p:cNvPr id="5" name="Tytuł 1"/>
          <p:cNvSpPr txBox="1">
            <a:spLocks/>
          </p:cNvSpPr>
          <p:nvPr/>
        </p:nvSpPr>
        <p:spPr>
          <a:xfrm>
            <a:off x="609600" y="427038"/>
            <a:ext cx="8229600" cy="134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700" dirty="0" smtClean="0">
                <a:latin typeface="+mj-lt"/>
                <a:ea typeface="+mj-ea"/>
                <a:cs typeface="+mj-cs"/>
              </a:rPr>
              <a:t>Wzrok i integracja bodźców wzrokowo-ruchowych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l-PL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Wzrok</a:t>
            </a:r>
            <a:br>
              <a:rPr lang="pl-PL" dirty="0" smtClean="0"/>
            </a:br>
            <a:r>
              <a:rPr lang="pl-PL" sz="2700" dirty="0" smtClean="0"/>
              <a:t>świece</a:t>
            </a:r>
            <a:endParaRPr lang="pl-PL" sz="2700" dirty="0"/>
          </a:p>
        </p:txBody>
      </p:sp>
      <p:pic>
        <p:nvPicPr>
          <p:cNvPr id="4" name="Symbol zastępczy zawartości 3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132856"/>
            <a:ext cx="2314575" cy="1971675"/>
          </a:xfrm>
        </p:spPr>
      </p:pic>
      <p:pic>
        <p:nvPicPr>
          <p:cNvPr id="1026" name="Picture 2" descr="C:\Users\Anna\Pictures\Saved Pictures\swieczki-typu-tealight-z-diodami-led-4-sztuki-srebr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16832"/>
            <a:ext cx="2470995" cy="2104591"/>
          </a:xfrm>
          <a:prstGeom prst="rect">
            <a:avLst/>
          </a:prstGeom>
          <a:noFill/>
        </p:spPr>
      </p:pic>
      <p:pic>
        <p:nvPicPr>
          <p:cNvPr id="1027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581128"/>
            <a:ext cx="1714500" cy="1714500"/>
          </a:xfrm>
          <a:prstGeom prst="rect">
            <a:avLst/>
          </a:prstGeom>
          <a:noFill/>
        </p:spPr>
      </p:pic>
      <p:pic>
        <p:nvPicPr>
          <p:cNvPr id="1028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4221088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Wzrok</a:t>
            </a:r>
            <a:br>
              <a:rPr lang="pl-PL" dirty="0" smtClean="0"/>
            </a:br>
            <a:r>
              <a:rPr lang="pl-PL" sz="3100" dirty="0" smtClean="0"/>
              <a:t>lampiony        latarki</a:t>
            </a:r>
            <a:endParaRPr lang="pl-PL" sz="3100" dirty="0"/>
          </a:p>
        </p:txBody>
      </p:sp>
      <p:pic>
        <p:nvPicPr>
          <p:cNvPr id="2050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1981200" cy="1981200"/>
          </a:xfrm>
          <a:prstGeom prst="rect">
            <a:avLst/>
          </a:prstGeom>
          <a:noFill/>
        </p:spPr>
      </p:pic>
      <p:pic>
        <p:nvPicPr>
          <p:cNvPr id="2051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916832"/>
            <a:ext cx="2143125" cy="2143125"/>
          </a:xfrm>
          <a:prstGeom prst="rect">
            <a:avLst/>
          </a:prstGeom>
          <a:noFill/>
        </p:spPr>
      </p:pic>
      <p:pic>
        <p:nvPicPr>
          <p:cNvPr id="2052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365104"/>
            <a:ext cx="2228850" cy="2057400"/>
          </a:xfrm>
          <a:prstGeom prst="rect">
            <a:avLst/>
          </a:prstGeom>
          <a:noFill/>
        </p:spPr>
      </p:pic>
      <p:pic>
        <p:nvPicPr>
          <p:cNvPr id="2053" name="Picture 5" descr="C:\Users\Anna\Pictures\Saved Pictures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4365104"/>
            <a:ext cx="2486025" cy="183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Wzrok</a:t>
            </a:r>
            <a:br>
              <a:rPr lang="pl-PL" dirty="0" smtClean="0"/>
            </a:br>
            <a:r>
              <a:rPr lang="pl-PL" sz="2200" dirty="0" smtClean="0"/>
              <a:t>piktogramy</a:t>
            </a:r>
            <a:endParaRPr lang="pl-PL" sz="2200" dirty="0"/>
          </a:p>
        </p:txBody>
      </p:sp>
      <p:pic>
        <p:nvPicPr>
          <p:cNvPr id="3074" name="Picture 2" descr="C:\Users\Anna\Pictures\Saved Pictures\image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60848"/>
            <a:ext cx="4162802" cy="3118083"/>
          </a:xfrm>
          <a:prstGeom prst="rect">
            <a:avLst/>
          </a:prstGeom>
          <a:noFill/>
        </p:spPr>
      </p:pic>
      <p:pic>
        <p:nvPicPr>
          <p:cNvPr id="3075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204864"/>
            <a:ext cx="3007221" cy="30072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Wzrok </a:t>
            </a:r>
            <a:br>
              <a:rPr lang="pl-PL" dirty="0" smtClean="0"/>
            </a:br>
            <a:r>
              <a:rPr lang="pl-PL" sz="2200" dirty="0" smtClean="0"/>
              <a:t>zabawki  elementy przyrody</a:t>
            </a:r>
            <a:endParaRPr lang="pl-PL" sz="2200" dirty="0"/>
          </a:p>
        </p:txBody>
      </p:sp>
      <p:pic>
        <p:nvPicPr>
          <p:cNvPr id="4098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2466975" cy="1847850"/>
          </a:xfrm>
          <a:prstGeom prst="rect">
            <a:avLst/>
          </a:prstGeom>
          <a:noFill/>
        </p:spPr>
      </p:pic>
      <p:pic>
        <p:nvPicPr>
          <p:cNvPr id="4099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44824"/>
            <a:ext cx="2676525" cy="1704975"/>
          </a:xfrm>
          <a:prstGeom prst="rect">
            <a:avLst/>
          </a:prstGeom>
          <a:noFill/>
        </p:spPr>
      </p:pic>
      <p:pic>
        <p:nvPicPr>
          <p:cNvPr id="4100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005064"/>
            <a:ext cx="2862522" cy="2135882"/>
          </a:xfrm>
          <a:prstGeom prst="rect">
            <a:avLst/>
          </a:prstGeom>
          <a:noFill/>
        </p:spPr>
      </p:pic>
      <p:pic>
        <p:nvPicPr>
          <p:cNvPr id="4102" name="Picture 6" descr="C:\Users\Anna\Pictures\Saved Pictures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3933056"/>
            <a:ext cx="2755378" cy="2063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Wzrok</a:t>
            </a:r>
            <a:br>
              <a:rPr lang="pl-PL" dirty="0" smtClean="0"/>
            </a:br>
            <a:r>
              <a:rPr lang="pl-PL" sz="2200" dirty="0" smtClean="0"/>
              <a:t>ubrania  jedzenie</a:t>
            </a:r>
            <a:endParaRPr lang="pl-PL" sz="2200" dirty="0"/>
          </a:p>
        </p:txBody>
      </p:sp>
      <p:pic>
        <p:nvPicPr>
          <p:cNvPr id="5122" name="Picture 2" descr="C:\Users\Anna\Pictures\Saved 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22920"/>
            <a:ext cx="3096344" cy="2053011"/>
          </a:xfrm>
          <a:prstGeom prst="rect">
            <a:avLst/>
          </a:prstGeom>
          <a:noFill/>
        </p:spPr>
      </p:pic>
      <p:pic>
        <p:nvPicPr>
          <p:cNvPr id="5123" name="Picture 3" descr="C:\Users\Anna\Pictures\Saved Pictures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628800"/>
            <a:ext cx="3268627" cy="2175123"/>
          </a:xfrm>
          <a:prstGeom prst="rect">
            <a:avLst/>
          </a:prstGeom>
          <a:noFill/>
        </p:spPr>
      </p:pic>
      <p:pic>
        <p:nvPicPr>
          <p:cNvPr id="6" name="Picture 5" descr="C:\Users\Anna\Pictures\Saved Pictures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509120"/>
            <a:ext cx="3100512" cy="1615058"/>
          </a:xfrm>
          <a:prstGeom prst="rect">
            <a:avLst/>
          </a:prstGeom>
          <a:noFill/>
        </p:spPr>
      </p:pic>
      <p:pic>
        <p:nvPicPr>
          <p:cNvPr id="5124" name="Picture 4" descr="C:\Users\Anna\Pictures\Saved Pictures\imag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0748" y="4005064"/>
            <a:ext cx="3906434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wzrok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pl-PL" sz="2000" dirty="0" smtClean="0"/>
              <a:t>Zabawa jasno- ciemno</a:t>
            </a:r>
          </a:p>
          <a:p>
            <a:r>
              <a:rPr lang="pl-PL" sz="2000" dirty="0" smtClean="0"/>
              <a:t>Zabawa a-kuku</a:t>
            </a:r>
          </a:p>
          <a:p>
            <a:r>
              <a:rPr lang="pl-PL" sz="2000" dirty="0" smtClean="0"/>
              <a:t>Lusterka, odblaski, baloniki z helem</a:t>
            </a:r>
          </a:p>
          <a:p>
            <a:r>
              <a:rPr lang="pl-PL" sz="2000" dirty="0" smtClean="0"/>
              <a:t>Latarki, lasery zabawkowe, żarówki, lampki</a:t>
            </a:r>
          </a:p>
          <a:p>
            <a:r>
              <a:rPr lang="pl-PL" sz="2000" dirty="0" smtClean="0"/>
              <a:t>Świeczki, podgrzewacze, świeczki na tort, znicze</a:t>
            </a:r>
          </a:p>
          <a:p>
            <a:r>
              <a:rPr lang="pl-PL" sz="2000" dirty="0" smtClean="0"/>
              <a:t>Lampiony ze słoików lub dyni</a:t>
            </a:r>
          </a:p>
          <a:p>
            <a:r>
              <a:rPr lang="pl-PL" sz="2000" dirty="0" smtClean="0"/>
              <a:t>Piktogramy-  białe znaki na czarnym tle</a:t>
            </a:r>
          </a:p>
          <a:p>
            <a:r>
              <a:rPr lang="pl-PL" sz="2000" dirty="0" smtClean="0"/>
              <a:t> kolorowe obrazki, kontrastowe obrazki</a:t>
            </a:r>
          </a:p>
          <a:p>
            <a:r>
              <a:rPr lang="pl-PL" sz="2000" dirty="0" smtClean="0"/>
              <a:t>Kolorowe klocki dla dzieci, kolorowe piłki, pojemniki wypełnione różnymi materiałami</a:t>
            </a:r>
          </a:p>
          <a:p>
            <a:r>
              <a:rPr lang="pl-PL" sz="2000" dirty="0" smtClean="0"/>
              <a:t>Kolorowa odzież, apaszki, buty, </a:t>
            </a:r>
          </a:p>
          <a:p>
            <a:r>
              <a:rPr lang="pl-PL" sz="2000" dirty="0" smtClean="0"/>
              <a:t>Trawa, kolorowe liście, śnieg</a:t>
            </a:r>
          </a:p>
          <a:p>
            <a:r>
              <a:rPr lang="pl-PL" sz="2000" dirty="0" smtClean="0"/>
              <a:t>Owoce, warzywa, kolorowe dania, soki</a:t>
            </a:r>
          </a:p>
          <a:p>
            <a:endParaRPr lang="pl-PL" sz="2000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550</Words>
  <Application>Microsoft Office PowerPoint</Application>
  <PresentationFormat>Pokaz na ekranie (4:3)</PresentationFormat>
  <Paragraphs>93</Paragraphs>
  <Slides>27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Motyw pakietu Office</vt:lpstr>
      <vt:lpstr>Przedmioty codziennego użytku jako pomoce dydaktyczne</vt:lpstr>
      <vt:lpstr>Wzrok i integracja bodźców wzrokowo- ruchowych zabawa ciemno- jasno</vt:lpstr>
      <vt:lpstr> ..a kuku……</vt:lpstr>
      <vt:lpstr>Wzrok świece</vt:lpstr>
      <vt:lpstr>Wzrok lampiony        latarki</vt:lpstr>
      <vt:lpstr>Wzrok piktogramy</vt:lpstr>
      <vt:lpstr>Wzrok  zabawki  elementy przyrody</vt:lpstr>
      <vt:lpstr>Wzrok ubrania  jedzenie</vt:lpstr>
      <vt:lpstr>wzrok</vt:lpstr>
      <vt:lpstr>Zmysł słuchu i integracja z ruchem odszukiwanie źródła dźwięku </vt:lpstr>
      <vt:lpstr>Słuch jesteśmy najlepszym instrumentem </vt:lpstr>
      <vt:lpstr>Słuch</vt:lpstr>
      <vt:lpstr>Smak i węch</vt:lpstr>
      <vt:lpstr>Smak i węch</vt:lpstr>
      <vt:lpstr>Smak i węch</vt:lpstr>
      <vt:lpstr>Dotyk</vt:lpstr>
      <vt:lpstr>dotyk</vt:lpstr>
      <vt:lpstr>dotyk</vt:lpstr>
      <vt:lpstr>Slajd 19</vt:lpstr>
      <vt:lpstr>Poczucie równowagi</vt:lpstr>
      <vt:lpstr>Poczucie równowagi</vt:lpstr>
      <vt:lpstr>Poczucie równowagi</vt:lpstr>
      <vt:lpstr>Czucie głębokie</vt:lpstr>
      <vt:lpstr>Czucie głębokie</vt:lpstr>
      <vt:lpstr>Omijanie i pokonywanie przeszkód</vt:lpstr>
      <vt:lpstr>Omijanie i pokonywanie przeszkód</vt:lpstr>
      <vt:lpstr>Omijanie i pokonywanie przeszkód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Przedmioty codziennego użytku jako pomoce dydaktyczne</dc:title>
  <dc:creator>Anna Marcinkiewicz</dc:creator>
  <cp:lastModifiedBy>Anna Marcinkiewicz</cp:lastModifiedBy>
  <cp:revision>17</cp:revision>
  <dcterms:created xsi:type="dcterms:W3CDTF">2017-12-11T19:30:52Z</dcterms:created>
  <dcterms:modified xsi:type="dcterms:W3CDTF">2017-12-17T18:32:43Z</dcterms:modified>
</cp:coreProperties>
</file>